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0"/>
  </p:notesMasterIdLst>
  <p:handoutMasterIdLst>
    <p:handoutMasterId r:id="rId31"/>
  </p:handoutMasterIdLst>
  <p:sldIdLst>
    <p:sldId id="258" r:id="rId18"/>
    <p:sldId id="259" r:id="rId19"/>
    <p:sldId id="260" r:id="rId20"/>
    <p:sldId id="261" r:id="rId21"/>
    <p:sldId id="262" r:id="rId22"/>
    <p:sldId id="263" r:id="rId23"/>
    <p:sldId id="264" r:id="rId24"/>
    <p:sldId id="265" r:id="rId25"/>
    <p:sldId id="268" r:id="rId26"/>
    <p:sldId id="269" r:id="rId27"/>
    <p:sldId id="266" r:id="rId28"/>
    <p:sldId id="267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rms of Love" id="{5E8336DA-FB96-41F9-AD83-EACC985610B3}">
          <p14:sldIdLst>
            <p14:sldId id="258"/>
          </p14:sldIdLst>
        </p14:section>
        <p14:section name="Verse" id="{630FB3C6-37EB-4841-8ED9-BF81327694D2}">
          <p14:sldIdLst>
            <p14:sldId id="259"/>
            <p14:sldId id="260"/>
          </p14:sldIdLst>
        </p14:section>
        <p14:section name="Pre-Chorus" id="{057C6D4E-BCA5-492B-9115-B0545743C26E}">
          <p14:sldIdLst>
            <p14:sldId id="261"/>
          </p14:sldIdLst>
        </p14:section>
        <p14:section name="Chorus" id="{84FCE29A-57AC-48E7-915F-ED28CF674D4D}">
          <p14:sldIdLst>
            <p14:sldId id="262"/>
            <p14:sldId id="263"/>
            <p14:sldId id="264"/>
          </p14:sldIdLst>
        </p14:section>
        <p14:section name="Ending" id="{B1BF5CF2-C738-4EAC-82AE-1E94C23B0DF0}">
          <p14:sldIdLst>
            <p14:sldId id="265"/>
            <p14:sldId id="268"/>
            <p14:sldId id="269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Arms of Love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Holding me still,</a:t>
            </a:r>
          </a:p>
          <a:p>
            <a:r>
              <a:rPr lang="en-US" dirty="0"/>
              <a:t>holding me near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Arms of Love</a:t>
            </a:r>
          </a:p>
        </p:txBody>
      </p:sp>
    </p:spTree>
    <p:extLst>
      <p:ext uri="{BB962C8B-B14F-4D97-AF65-F5344CB8AC3E}">
        <p14:creationId xmlns:p14="http://schemas.microsoft.com/office/powerpoint/2010/main" val="2655731774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in your arms of love.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Arms of Love</a:t>
            </a:r>
          </a:p>
        </p:txBody>
      </p:sp>
    </p:spTree>
    <p:extLst>
      <p:ext uri="{BB962C8B-B14F-4D97-AF65-F5344CB8AC3E}">
        <p14:creationId xmlns:p14="http://schemas.microsoft.com/office/powerpoint/2010/main" val="988198504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Arms </a:t>
            </a:r>
            <a:r>
              <a:rPr lang="en-US">
                <a:latin typeface="+mn-lt"/>
              </a:rPr>
              <a:t>of Love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048758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sing a simple song of love</a:t>
            </a:r>
          </a:p>
          <a:p>
            <a:r>
              <a:rPr lang="en-US" dirty="0"/>
              <a:t>to my Savior, to my Jesus.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Arms of Love</a:t>
            </a:r>
          </a:p>
        </p:txBody>
      </p:sp>
    </p:spTree>
    <p:extLst>
      <p:ext uri="{BB962C8B-B14F-4D97-AF65-F5344CB8AC3E}">
        <p14:creationId xmlns:p14="http://schemas.microsoft.com/office/powerpoint/2010/main" val="124194473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I'm grateful for the things you've done,</a:t>
            </a:r>
          </a:p>
          <a:p>
            <a:r>
              <a:rPr lang="en-US" dirty="0"/>
              <a:t>my loving Savior, my precious Jesus.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Arms of Love</a:t>
            </a:r>
          </a:p>
        </p:txBody>
      </p:sp>
    </p:spTree>
    <p:extLst>
      <p:ext uri="{BB962C8B-B14F-4D97-AF65-F5344CB8AC3E}">
        <p14:creationId xmlns:p14="http://schemas.microsoft.com/office/powerpoint/2010/main" val="409914454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My heart is glad</a:t>
            </a:r>
          </a:p>
          <a:p>
            <a:r>
              <a:rPr lang="en-US" dirty="0"/>
              <a:t>that you've called me your own</a:t>
            </a:r>
          </a:p>
          <a:p>
            <a:r>
              <a:rPr lang="en-US" dirty="0"/>
              <a:t>There's no place I'd rather be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Arms of Love</a:t>
            </a:r>
          </a:p>
        </p:txBody>
      </p:sp>
    </p:spTree>
    <p:extLst>
      <p:ext uri="{BB962C8B-B14F-4D97-AF65-F5344CB8AC3E}">
        <p14:creationId xmlns:p14="http://schemas.microsoft.com/office/powerpoint/2010/main" val="166500613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than in your arms of love,</a:t>
            </a:r>
          </a:p>
          <a:p>
            <a:r>
              <a:rPr lang="en-US" dirty="0"/>
              <a:t>in your arms of love,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Arms of Love</a:t>
            </a:r>
          </a:p>
        </p:txBody>
      </p:sp>
    </p:spTree>
    <p:extLst>
      <p:ext uri="{BB962C8B-B14F-4D97-AF65-F5344CB8AC3E}">
        <p14:creationId xmlns:p14="http://schemas.microsoft.com/office/powerpoint/2010/main" val="91332113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Holding me still,</a:t>
            </a:r>
          </a:p>
          <a:p>
            <a:r>
              <a:rPr lang="en-US" dirty="0"/>
              <a:t>holding me near</a:t>
            </a:r>
          </a:p>
          <a:p>
            <a:r>
              <a:rPr lang="en-US" dirty="0"/>
              <a:t>in your arms of love.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Arms of Love</a:t>
            </a:r>
          </a:p>
        </p:txBody>
      </p:sp>
    </p:spTree>
    <p:extLst>
      <p:ext uri="{BB962C8B-B14F-4D97-AF65-F5344CB8AC3E}">
        <p14:creationId xmlns:p14="http://schemas.microsoft.com/office/powerpoint/2010/main" val="27022430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Arms of Love</a:t>
            </a:r>
          </a:p>
        </p:txBody>
      </p:sp>
    </p:spTree>
    <p:extLst>
      <p:ext uri="{BB962C8B-B14F-4D97-AF65-F5344CB8AC3E}">
        <p14:creationId xmlns:p14="http://schemas.microsoft.com/office/powerpoint/2010/main" val="275214942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Holding me still,</a:t>
            </a:r>
          </a:p>
          <a:p>
            <a:r>
              <a:rPr lang="en-US" dirty="0"/>
              <a:t>holding me near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Arms of Love</a:t>
            </a:r>
          </a:p>
        </p:txBody>
      </p:sp>
    </p:spTree>
    <p:extLst>
      <p:ext uri="{BB962C8B-B14F-4D97-AF65-F5344CB8AC3E}">
        <p14:creationId xmlns:p14="http://schemas.microsoft.com/office/powerpoint/2010/main" val="149127807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Holding me still,</a:t>
            </a:r>
          </a:p>
          <a:p>
            <a:r>
              <a:rPr lang="en-US" dirty="0"/>
              <a:t>holding me near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Arms of Love</a:t>
            </a:r>
          </a:p>
        </p:txBody>
      </p:sp>
    </p:spTree>
    <p:extLst>
      <p:ext uri="{BB962C8B-B14F-4D97-AF65-F5344CB8AC3E}">
        <p14:creationId xmlns:p14="http://schemas.microsoft.com/office/powerpoint/2010/main" val="33055951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1438</TotalTime>
  <Words>136</Words>
  <Application>Microsoft Office PowerPoint</Application>
  <PresentationFormat>On-screen Show (4:3)</PresentationFormat>
  <Paragraphs>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12</vt:i4>
      </vt:variant>
    </vt:vector>
  </HeadingPairs>
  <TitlesOfParts>
    <vt:vector size="34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214</cp:revision>
  <dcterms:created xsi:type="dcterms:W3CDTF">2011-12-04T14:58:54Z</dcterms:created>
  <dcterms:modified xsi:type="dcterms:W3CDTF">2023-06-30T04:14:50Z</dcterms:modified>
</cp:coreProperties>
</file>